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66150A"/>
    <a:srgbClr val="8A1D0D"/>
    <a:srgbClr val="D63C2B"/>
    <a:srgbClr val="004C7A"/>
    <a:srgbClr val="006FB3"/>
    <a:srgbClr val="35BBE2"/>
    <a:srgbClr val="06B714"/>
    <a:srgbClr val="893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-1" y="2895116"/>
            <a:ext cx="3996656" cy="1030498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" name="Прямоугольник 4"/>
          <p:cNvSpPr/>
          <p:nvPr/>
        </p:nvSpPr>
        <p:spPr>
          <a:xfrm>
            <a:off x="-1" y="9091116"/>
            <a:ext cx="7561264" cy="1602284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event</a:t>
            </a:r>
            <a:r>
              <a:rPr lang="ru-RU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-агентств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35132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наши клиенты:</a:t>
            </a:r>
            <a:endParaRPr lang="ru-RU" sz="24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9847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 заголовок вашего</a:t>
            </a:r>
            <a:endParaRPr lang="en-US" sz="66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  <a:p>
            <a:pPr>
              <a:lnSpc>
                <a:spcPts val="5000"/>
              </a:lnSpc>
            </a:pPr>
            <a:r>
              <a:rPr lang="ru-RU" sz="6000" b="1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</a:t>
            </a:r>
            <a:r>
              <a:rPr lang="ru-RU" sz="6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»</a:t>
            </a:r>
            <a:endParaRPr lang="ru-RU" sz="6000" b="1" i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-1" y="4770636"/>
            <a:ext cx="7561264" cy="0"/>
          </a:xfrm>
          <a:prstGeom prst="line">
            <a:avLst/>
          </a:prstGeom>
          <a:ln w="38100"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-1" y="7387712"/>
            <a:ext cx="7561264" cy="0"/>
          </a:xfrm>
          <a:prstGeom prst="line">
            <a:avLst/>
          </a:prstGeom>
          <a:ln w="38100"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38</cp:revision>
  <dcterms:created xsi:type="dcterms:W3CDTF">2011-06-17T23:30:18Z</dcterms:created>
  <dcterms:modified xsi:type="dcterms:W3CDTF">2011-06-20T23:08:42Z</dcterms:modified>
</cp:coreProperties>
</file>